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7B15-6B33-44EA-8518-D574BA4D2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A4245-FEFF-41BF-8F81-5D9A9BFBD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DB8FC-25D2-4394-A038-011F8F23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6E14A-DB2F-4AFC-B49C-F650EA66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25D1-704D-46DC-8BC4-87244AC2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53FE-0319-4F10-B17E-D645692F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420F7-6D8E-47C4-80C0-5303AAADA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10333-AA05-4B3B-9E5E-58779F7F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6FDC8-942C-4A01-8A59-81962E71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1EB51-BF63-4E01-B79A-FAF1E527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8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DE3F5-1FEF-4380-B5F8-5A5CCD87A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89999-C022-446E-9EF5-B6B345DEC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CDFDE-D9DB-43F6-B491-E3468002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4293-F82D-4DE2-8BE0-B60D6A6F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A84F1-60F3-450B-AF56-853A7775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4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28EC-39B5-4045-80E3-545CE081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0E33-C286-4EB2-921B-046F69A8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C0B60-A2AA-40EB-9D90-0C40EB3C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CE28-2F68-4F68-9549-F6A3B4DC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8B76-8091-423A-B7BD-8C9CF481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0831-7096-4BFA-8A81-D0BEAA8E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84F0F-D975-4F3C-A3EC-E0DFC146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D4E0-46FD-4FD5-8A5E-03246724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62076-5B08-4245-91D0-A3DE9D76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45E1-7D73-40EE-B769-22ED1527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F17F-B24F-4AB3-B2F1-AC86831B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08CC-0624-439C-930B-746F5C855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2C75B-B561-4990-BD4E-459F633CC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A4C33-76CC-430B-A57B-F91AC81B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90724-C3E9-4711-AA18-14B29CC3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81DEB-7286-4C7B-90EA-76B90734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D442-B078-4EB7-8197-D509F462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D26C-8C77-401A-B951-34D9BB56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DD928-9F7B-489B-91E1-A6FD44067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D1228-5E3C-4F69-8062-C3970F635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D0543-6E73-414E-99DC-C29F812B7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52C94-E3C3-4963-878C-EBF48C1B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9F023-87B6-4DAC-BDEE-0293D0C5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A8410-6B05-484C-B358-B9A65393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A257-C585-4FCE-8C1C-533CE857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6D8B1-70DD-4120-AF64-1FB3E847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01C8F-5308-4285-B72E-B5A9F4F4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0A6A9-EE1F-45B1-B3E9-CFBE9947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793C6-9406-4979-8FDD-9C853BF6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83167-8A61-47C2-837B-DE12958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2767F-AB97-4405-AD54-84EAD6C6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19B7-643E-43BE-BE29-8F4610DC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F485-188D-4F8F-8681-B18897464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FF570-12FA-4AF9-B41B-AA5D7702D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61A54-46F2-4B38-BB64-652DF9C2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E5D26-793A-4F4D-B023-D74E077E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E4104-000A-4DF5-B1F4-208DE60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1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E378-1257-45C7-99A4-D632A928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BB8AE-F785-414F-AF96-2457D0390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7DDC9-90AE-4362-B335-EF30E4196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1DEFF-5BE8-4226-B695-98D5AB63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FF086-EDE8-407C-BDAD-F7C5EEA7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A3D3F-6D29-48AC-AD8D-8D594E98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C1297-EF73-48F8-888B-214E2786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4369E-4420-4A34-9C39-46501A310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C795C-2D24-417C-856B-5B1B50539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EEB5F-9C21-4F04-AB69-F3476D3E56CE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01CB-1FE1-4F1E-8367-EC30DEF23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4EE6C-8582-46D2-97DC-C619D4A0F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BD87-298E-41B8-B51D-7A3877E8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E039-7AF0-4645-B118-B1BB196DD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B1749-1C65-4B57-BAAC-67D4D0CD2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6D8D48E3-8077-4458-B897-BE09217B2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61726-DDEE-40F0-B641-7C0C8FA1E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4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09F9A05-6B45-4870-940F-BDA7276CB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29D944-272D-44A6-9CE6-B9A2476F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6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E8CB6-8423-4DE5-B5FC-107FE3D4F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7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A15AE823-E99F-4EFF-B37F-86A348AFF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2E7C1-850F-40B9-844A-7B4A67C2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7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E4440D9-B8AD-4FD5-A566-FA7D22A9B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B057D8-8A5C-4969-84A9-B5AA08A9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82F7F-22EA-4BFE-9978-84267D8F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3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E6225B-A488-4222-841C-FDEF613F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00BFA-E80C-4CDB-8357-E4E6434C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B9378-AB12-4A35-AE60-8B45CFEB6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A2EB-C861-48D8-AD70-88A1F820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6ADA-404D-493C-9584-E47F6BBAE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7D4C5-39BB-48EA-9514-439EA5A2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F37BD-638F-4A90-A3C0-F96A02F60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2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8C009-95B9-4287-8FB9-BFA8A5EF0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Pande</dc:creator>
  <cp:lastModifiedBy>Harsh Pande</cp:lastModifiedBy>
  <cp:revision>1</cp:revision>
  <dcterms:created xsi:type="dcterms:W3CDTF">2018-11-26T19:21:55Z</dcterms:created>
  <dcterms:modified xsi:type="dcterms:W3CDTF">2018-11-26T19:23:48Z</dcterms:modified>
</cp:coreProperties>
</file>